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E9851D3-794A-412C-8B07-10142CF3951B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022D6EA4-F2FD-4261-804F-1950EB8500BD}"/>
    <pc:docChg chg="undo custSel modSld">
      <pc:chgData name="Bcc Abca" userId="218cc70be08a6819" providerId="LiveId" clId="{022D6EA4-F2FD-4261-804F-1950EB8500BD}" dt="2024-07-28T06:36:08.416" v="132" actId="1076"/>
      <pc:docMkLst>
        <pc:docMk/>
      </pc:docMkLst>
      <pc:sldChg chg="modSp mod">
        <pc:chgData name="Bcc Abca" userId="218cc70be08a6819" providerId="LiveId" clId="{022D6EA4-F2FD-4261-804F-1950EB8500BD}" dt="2024-07-28T06:36:08.416" v="132" actId="1076"/>
        <pc:sldMkLst>
          <pc:docMk/>
          <pc:sldMk cId="2640984146" sldId="256"/>
        </pc:sldMkLst>
        <pc:spChg chg="mod">
          <ac:chgData name="Bcc Abca" userId="218cc70be08a6819" providerId="LiveId" clId="{022D6EA4-F2FD-4261-804F-1950EB8500BD}" dt="2024-07-28T06:36:08.416" v="132" actId="1076"/>
          <ac:spMkLst>
            <pc:docMk/>
            <pc:sldMk cId="2640984146" sldId="256"/>
            <ac:spMk id="7" creationId="{B8A139A3-2211-7D65-F24C-99B27E595F8B}"/>
          </ac:spMkLst>
        </pc:spChg>
      </pc:sldChg>
      <pc:sldChg chg="modSp mod">
        <pc:chgData name="Bcc Abca" userId="218cc70be08a6819" providerId="LiveId" clId="{022D6EA4-F2FD-4261-804F-1950EB8500BD}" dt="2024-07-28T06:32:55.632" v="82" actId="114"/>
        <pc:sldMkLst>
          <pc:docMk/>
          <pc:sldMk cId="2270589845" sldId="257"/>
        </pc:sldMkLst>
        <pc:spChg chg="mod">
          <ac:chgData name="Bcc Abca" userId="218cc70be08a6819" providerId="LiveId" clId="{022D6EA4-F2FD-4261-804F-1950EB8500BD}" dt="2024-07-28T06:32:55.632" v="82" actId="114"/>
          <ac:spMkLst>
            <pc:docMk/>
            <pc:sldMk cId="2270589845" sldId="257"/>
            <ac:spMk id="2" creationId="{6B91537D-FF4D-4175-8C27-DE68B500AA75}"/>
          </ac:spMkLst>
        </pc:spChg>
        <pc:spChg chg="mod">
          <ac:chgData name="Bcc Abca" userId="218cc70be08a6819" providerId="LiveId" clId="{022D6EA4-F2FD-4261-804F-1950EB8500BD}" dt="2024-07-28T06:32:31.492" v="75" actId="20577"/>
          <ac:spMkLst>
            <pc:docMk/>
            <pc:sldMk cId="2270589845" sldId="257"/>
            <ac:spMk id="5" creationId="{0E96B768-A3C6-B5E2-4883-20ED5C496AB2}"/>
          </ac:spMkLst>
        </pc:spChg>
      </pc:sldChg>
      <pc:sldChg chg="modSp mod">
        <pc:chgData name="Bcc Abca" userId="218cc70be08a6819" providerId="LiveId" clId="{022D6EA4-F2FD-4261-804F-1950EB8500BD}" dt="2024-07-28T06:34:51.259" v="116" actId="108"/>
        <pc:sldMkLst>
          <pc:docMk/>
          <pc:sldMk cId="2437183372" sldId="258"/>
        </pc:sldMkLst>
        <pc:spChg chg="mod">
          <ac:chgData name="Bcc Abca" userId="218cc70be08a6819" providerId="LiveId" clId="{022D6EA4-F2FD-4261-804F-1950EB8500BD}" dt="2024-07-28T06:33:19.580" v="92" actId="20577"/>
          <ac:spMkLst>
            <pc:docMk/>
            <pc:sldMk cId="2437183372" sldId="258"/>
            <ac:spMk id="2" creationId="{6B91537D-FF4D-4175-8C27-DE68B500AA75}"/>
          </ac:spMkLst>
        </pc:spChg>
        <pc:spChg chg="mod">
          <ac:chgData name="Bcc Abca" userId="218cc70be08a6819" providerId="LiveId" clId="{022D6EA4-F2FD-4261-804F-1950EB8500BD}" dt="2024-07-28T06:34:51.259" v="116" actId="108"/>
          <ac:spMkLst>
            <pc:docMk/>
            <pc:sldMk cId="2437183372" sldId="258"/>
            <ac:spMk id="4" creationId="{7B291220-2FE2-89F7-98C2-2E4C40862DBB}"/>
          </ac:spMkLst>
        </pc:spChg>
      </pc:sldChg>
      <pc:sldChg chg="modSp mod">
        <pc:chgData name="Bcc Abca" userId="218cc70be08a6819" providerId="LiveId" clId="{022D6EA4-F2FD-4261-804F-1950EB8500BD}" dt="2024-07-28T06:35:20.652" v="122" actId="2710"/>
        <pc:sldMkLst>
          <pc:docMk/>
          <pc:sldMk cId="883710437" sldId="259"/>
        </pc:sldMkLst>
        <pc:spChg chg="mod">
          <ac:chgData name="Bcc Abca" userId="218cc70be08a6819" providerId="LiveId" clId="{022D6EA4-F2FD-4261-804F-1950EB8500BD}" dt="2024-07-28T06:34:10.202" v="100" actId="108"/>
          <ac:spMkLst>
            <pc:docMk/>
            <pc:sldMk cId="883710437" sldId="259"/>
            <ac:spMk id="2" creationId="{6B91537D-FF4D-4175-8C27-DE68B500AA75}"/>
          </ac:spMkLst>
        </pc:spChg>
        <pc:spChg chg="mod">
          <ac:chgData name="Bcc Abca" userId="218cc70be08a6819" providerId="LiveId" clId="{022D6EA4-F2FD-4261-804F-1950EB8500BD}" dt="2024-07-28T06:35:20.652" v="122" actId="2710"/>
          <ac:spMkLst>
            <pc:docMk/>
            <pc:sldMk cId="883710437" sldId="259"/>
            <ac:spMk id="5" creationId="{18B32CBF-71ED-0BB8-EF87-509C18EA992E}"/>
          </ac:spMkLst>
        </pc:spChg>
      </pc:sldChg>
      <pc:sldChg chg="modSp mod">
        <pc:chgData name="Bcc Abca" userId="218cc70be08a6819" providerId="LiveId" clId="{022D6EA4-F2FD-4261-804F-1950EB8500BD}" dt="2024-07-28T06:35:36.502" v="127" actId="20577"/>
        <pc:sldMkLst>
          <pc:docMk/>
          <pc:sldMk cId="1289207869" sldId="260"/>
        </pc:sldMkLst>
        <pc:spChg chg="mod">
          <ac:chgData name="Bcc Abca" userId="218cc70be08a6819" providerId="LiveId" clId="{022D6EA4-F2FD-4261-804F-1950EB8500BD}" dt="2024-07-28T06:34:24.270" v="105" actId="6549"/>
          <ac:spMkLst>
            <pc:docMk/>
            <pc:sldMk cId="1289207869" sldId="260"/>
            <ac:spMk id="2" creationId="{6B91537D-FF4D-4175-8C27-DE68B500AA75}"/>
          </ac:spMkLst>
        </pc:spChg>
        <pc:spChg chg="mod">
          <ac:chgData name="Bcc Abca" userId="218cc70be08a6819" providerId="LiveId" clId="{022D6EA4-F2FD-4261-804F-1950EB8500BD}" dt="2024-07-28T06:35:36.502" v="127" actId="20577"/>
          <ac:spMkLst>
            <pc:docMk/>
            <pc:sldMk cId="1289207869" sldId="260"/>
            <ac:spMk id="5" creationId="{18B32CBF-71ED-0BB8-EF87-509C18EA992E}"/>
          </ac:spMkLst>
        </pc:spChg>
      </pc:sldChg>
      <pc:sldChg chg="modSp mod">
        <pc:chgData name="Bcc Abca" userId="218cc70be08a6819" providerId="LiveId" clId="{022D6EA4-F2FD-4261-804F-1950EB8500BD}" dt="2024-07-28T06:35:58.390" v="131" actId="20577"/>
        <pc:sldMkLst>
          <pc:docMk/>
          <pc:sldMk cId="1181785606" sldId="261"/>
        </pc:sldMkLst>
        <pc:spChg chg="mod">
          <ac:chgData name="Bcc Abca" userId="218cc70be08a6819" providerId="LiveId" clId="{022D6EA4-F2FD-4261-804F-1950EB8500BD}" dt="2024-07-28T06:34:31.934" v="108"/>
          <ac:spMkLst>
            <pc:docMk/>
            <pc:sldMk cId="1181785606" sldId="261"/>
            <ac:spMk id="2" creationId="{6B91537D-FF4D-4175-8C27-DE68B500AA75}"/>
          </ac:spMkLst>
        </pc:spChg>
        <pc:spChg chg="mod">
          <ac:chgData name="Bcc Abca" userId="218cc70be08a6819" providerId="LiveId" clId="{022D6EA4-F2FD-4261-804F-1950EB8500BD}" dt="2024-07-28T06:35:58.390" v="131" actId="20577"/>
          <ac:spMkLst>
            <pc:docMk/>
            <pc:sldMk cId="1181785606" sldId="261"/>
            <ac:spMk id="5" creationId="{18B32CBF-71ED-0BB8-EF87-509C18EA992E}"/>
          </ac:spMkLst>
        </pc:spChg>
      </pc:sldChg>
    </pc:docChg>
  </pc:docChgLst>
  <pc:docChgLst>
    <pc:chgData name="Shaji Varghese" userId="b6635ce32d741a41" providerId="LiveId" clId="{9B2117EF-63ED-48FD-AA10-ED79928FCBFA}"/>
    <pc:docChg chg="undo custSel addSld modSld modSection">
      <pc:chgData name="Shaji Varghese" userId="b6635ce32d741a41" providerId="LiveId" clId="{9B2117EF-63ED-48FD-AA10-ED79928FCBFA}" dt="2024-05-04T07:31:08.770" v="107" actId="1076"/>
      <pc:docMkLst>
        <pc:docMk/>
      </pc:docMkLst>
      <pc:sldChg chg="modSp mod">
        <pc:chgData name="Shaji Varghese" userId="b6635ce32d741a41" providerId="LiveId" clId="{9B2117EF-63ED-48FD-AA10-ED79928FCBFA}" dt="2024-05-04T07:17:43.132" v="19" actId="20577"/>
        <pc:sldMkLst>
          <pc:docMk/>
          <pc:sldMk cId="2640984146" sldId="256"/>
        </pc:sldMkLst>
        <pc:spChg chg="mod">
          <ac:chgData name="Shaji Varghese" userId="b6635ce32d741a41" providerId="LiveId" clId="{9B2117EF-63ED-48FD-AA10-ED79928FCBFA}" dt="2024-05-04T07:17:43.132" v="19" actId="20577"/>
          <ac:spMkLst>
            <pc:docMk/>
            <pc:sldMk cId="2640984146" sldId="256"/>
            <ac:spMk id="2" creationId="{6B91537D-FF4D-4175-8C27-DE68B500AA75}"/>
          </ac:spMkLst>
        </pc:spChg>
        <pc:spChg chg="mod">
          <ac:chgData name="Shaji Varghese" userId="b6635ce32d741a41" providerId="LiveId" clId="{9B2117EF-63ED-48FD-AA10-ED79928FCBFA}" dt="2024-05-04T07:17:18.051" v="1" actId="20577"/>
          <ac:spMkLst>
            <pc:docMk/>
            <pc:sldMk cId="2640984146" sldId="256"/>
            <ac:spMk id="7" creationId="{B8A139A3-2211-7D65-F24C-99B27E595F8B}"/>
          </ac:spMkLst>
        </pc:spChg>
      </pc:sldChg>
      <pc:sldChg chg="modSp mod">
        <pc:chgData name="Shaji Varghese" userId="b6635ce32d741a41" providerId="LiveId" clId="{9B2117EF-63ED-48FD-AA10-ED79928FCBFA}" dt="2024-05-04T07:18:48.990" v="28" actId="20577"/>
        <pc:sldMkLst>
          <pc:docMk/>
          <pc:sldMk cId="2270589845" sldId="257"/>
        </pc:sldMkLst>
        <pc:spChg chg="mod">
          <ac:chgData name="Shaji Varghese" userId="b6635ce32d741a41" providerId="LiveId" clId="{9B2117EF-63ED-48FD-AA10-ED79928FCBFA}" dt="2024-05-04T07:18:48.990" v="28" actId="20577"/>
          <ac:spMkLst>
            <pc:docMk/>
            <pc:sldMk cId="2270589845" sldId="257"/>
            <ac:spMk id="2" creationId="{6B91537D-FF4D-4175-8C27-DE68B500AA75}"/>
          </ac:spMkLst>
        </pc:spChg>
        <pc:spChg chg="mod">
          <ac:chgData name="Shaji Varghese" userId="b6635ce32d741a41" providerId="LiveId" clId="{9B2117EF-63ED-48FD-AA10-ED79928FCBFA}" dt="2024-05-04T07:18:24.385" v="25" actId="20577"/>
          <ac:spMkLst>
            <pc:docMk/>
            <pc:sldMk cId="2270589845" sldId="257"/>
            <ac:spMk id="5" creationId="{0E96B768-A3C6-B5E2-4883-20ED5C496AB2}"/>
          </ac:spMkLst>
        </pc:spChg>
      </pc:sldChg>
      <pc:sldChg chg="modSp mod">
        <pc:chgData name="Shaji Varghese" userId="b6635ce32d741a41" providerId="LiveId" clId="{9B2117EF-63ED-48FD-AA10-ED79928FCBFA}" dt="2024-05-04T07:20:10.060" v="51" actId="20577"/>
        <pc:sldMkLst>
          <pc:docMk/>
          <pc:sldMk cId="2437183372" sldId="258"/>
        </pc:sldMkLst>
        <pc:spChg chg="mod">
          <ac:chgData name="Shaji Varghese" userId="b6635ce32d741a41" providerId="LiveId" clId="{9B2117EF-63ED-48FD-AA10-ED79928FCBFA}" dt="2024-05-04T07:20:07.190" v="49" actId="20577"/>
          <ac:spMkLst>
            <pc:docMk/>
            <pc:sldMk cId="2437183372" sldId="258"/>
            <ac:spMk id="2" creationId="{6B91537D-FF4D-4175-8C27-DE68B500AA75}"/>
          </ac:spMkLst>
        </pc:spChg>
        <pc:spChg chg="mod">
          <ac:chgData name="Shaji Varghese" userId="b6635ce32d741a41" providerId="LiveId" clId="{9B2117EF-63ED-48FD-AA10-ED79928FCBFA}" dt="2024-05-04T07:20:10.060" v="51" actId="20577"/>
          <ac:spMkLst>
            <pc:docMk/>
            <pc:sldMk cId="2437183372" sldId="258"/>
            <ac:spMk id="4" creationId="{7B291220-2FE2-89F7-98C2-2E4C40862DBB}"/>
          </ac:spMkLst>
        </pc:spChg>
      </pc:sldChg>
      <pc:sldChg chg="modSp mod">
        <pc:chgData name="Shaji Varghese" userId="b6635ce32d741a41" providerId="LiveId" clId="{9B2117EF-63ED-48FD-AA10-ED79928FCBFA}" dt="2024-05-04T07:21:07.132" v="60" actId="20577"/>
        <pc:sldMkLst>
          <pc:docMk/>
          <pc:sldMk cId="883710437" sldId="259"/>
        </pc:sldMkLst>
        <pc:spChg chg="mod">
          <ac:chgData name="Shaji Varghese" userId="b6635ce32d741a41" providerId="LiveId" clId="{9B2117EF-63ED-48FD-AA10-ED79928FCBFA}" dt="2024-05-04T07:21:07.132" v="60" actId="20577"/>
          <ac:spMkLst>
            <pc:docMk/>
            <pc:sldMk cId="883710437" sldId="259"/>
            <ac:spMk id="2" creationId="{6B91537D-FF4D-4175-8C27-DE68B500AA75}"/>
          </ac:spMkLst>
        </pc:spChg>
        <pc:spChg chg="mod">
          <ac:chgData name="Shaji Varghese" userId="b6635ce32d741a41" providerId="LiveId" clId="{9B2117EF-63ED-48FD-AA10-ED79928FCBFA}" dt="2024-05-04T07:20:46.896" v="55" actId="20577"/>
          <ac:spMkLst>
            <pc:docMk/>
            <pc:sldMk cId="883710437" sldId="259"/>
            <ac:spMk id="5" creationId="{18B32CBF-71ED-0BB8-EF87-509C18EA992E}"/>
          </ac:spMkLst>
        </pc:spChg>
      </pc:sldChg>
      <pc:sldChg chg="modSp mod">
        <pc:chgData name="Shaji Varghese" userId="b6635ce32d741a41" providerId="LiveId" clId="{9B2117EF-63ED-48FD-AA10-ED79928FCBFA}" dt="2024-05-04T07:24:41.804" v="76" actId="1076"/>
        <pc:sldMkLst>
          <pc:docMk/>
          <pc:sldMk cId="1289207869" sldId="260"/>
        </pc:sldMkLst>
        <pc:spChg chg="mod">
          <ac:chgData name="Shaji Varghese" userId="b6635ce32d741a41" providerId="LiveId" clId="{9B2117EF-63ED-48FD-AA10-ED79928FCBFA}" dt="2024-05-04T07:24:41.804" v="76" actId="1076"/>
          <ac:spMkLst>
            <pc:docMk/>
            <pc:sldMk cId="1289207869" sldId="260"/>
            <ac:spMk id="2" creationId="{6B91537D-FF4D-4175-8C27-DE68B500AA75}"/>
          </ac:spMkLst>
        </pc:spChg>
        <pc:spChg chg="mod">
          <ac:chgData name="Shaji Varghese" userId="b6635ce32d741a41" providerId="LiveId" clId="{9B2117EF-63ED-48FD-AA10-ED79928FCBFA}" dt="2024-05-04T07:23:52.923" v="73" actId="20577"/>
          <ac:spMkLst>
            <pc:docMk/>
            <pc:sldMk cId="1289207869" sldId="260"/>
            <ac:spMk id="5" creationId="{18B32CBF-71ED-0BB8-EF87-509C18EA992E}"/>
          </ac:spMkLst>
        </pc:spChg>
      </pc:sldChg>
      <pc:sldChg chg="modSp add mod">
        <pc:chgData name="Shaji Varghese" userId="b6635ce32d741a41" providerId="LiveId" clId="{9B2117EF-63ED-48FD-AA10-ED79928FCBFA}" dt="2024-05-04T07:31:08.770" v="107" actId="1076"/>
        <pc:sldMkLst>
          <pc:docMk/>
          <pc:sldMk cId="1181785606" sldId="261"/>
        </pc:sldMkLst>
        <pc:spChg chg="mod">
          <ac:chgData name="Shaji Varghese" userId="b6635ce32d741a41" providerId="LiveId" clId="{9B2117EF-63ED-48FD-AA10-ED79928FCBFA}" dt="2024-05-04T07:31:08.770" v="107" actId="1076"/>
          <ac:spMkLst>
            <pc:docMk/>
            <pc:sldMk cId="1181785606" sldId="261"/>
            <ac:spMk id="2" creationId="{6B91537D-FF4D-4175-8C27-DE68B500AA75}"/>
          </ac:spMkLst>
        </pc:spChg>
        <pc:spChg chg="mod">
          <ac:chgData name="Shaji Varghese" userId="b6635ce32d741a41" providerId="LiveId" clId="{9B2117EF-63ED-48FD-AA10-ED79928FCBFA}" dt="2024-05-04T07:29:39.112" v="105" actId="1076"/>
          <ac:spMkLst>
            <pc:docMk/>
            <pc:sldMk cId="1181785606" sldId="261"/>
            <ac:spMk id="5" creationId="{18B32CBF-71ED-0BB8-EF87-509C18EA99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1BFB6-2431-4CFB-B8BC-EC1ECE661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68223-BDFE-4670-9147-BA8B986A3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D8BD2-4226-40EB-A497-508EA7BB1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4A46D-9BCF-4F2B-BC21-3FBC91CC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C59CA-5BAD-4878-819B-CF4BEE9A0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5460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DA123-CF1E-4CA6-94A4-1DA0EA46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170AD-BAFD-4A63-9AAB-454D69794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7022-4C8F-4312-A98A-306D7F41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30B7B-5173-49FB-ABB5-2D5DA3BA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D6532-E0DF-44A4-B043-A61CC7AF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8648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568384-E7CD-494C-8158-84DB4300D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92D6D-47CE-4352-97B8-ABFB2D83F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57868-B109-43A1-8D29-EA425DF19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90E59-46C5-4DE3-BC9C-F8F4DE96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42837-BC9D-4B2C-9FE5-49DD3538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7319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C0E28-B601-48FF-BD7F-B15C9C39E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28B1-5E1A-4769-82EE-D978D2255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38556-E951-47F8-BA46-CFF186D7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8855C-9D41-4410-B917-B5589F41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78A2A-BEC0-4B5F-9F3D-5A3ABB5F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9685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F2F25-15F7-49C6-8286-1C4DA6BFC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1E5E-11AA-47A8-A2F6-162FF7D87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CD0B8-68F6-49AF-A0B0-ACB546E1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D3977-48E1-4FC9-8518-2748D72B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DCF70-9DC6-49F5-BCFF-788A8C25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8324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E4C1B-E0F6-4A8C-AD93-B3A771B0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71E14-8932-4AD3-B600-24A67826A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707-984D-4F49-90FD-0854B2555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6A39C-4729-4341-A21B-225C325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29D5A-5F66-43CD-B882-F82ABD0F8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9A3A7-9E1C-4174-BAF1-821A6DA79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4063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42282-AB78-4591-937C-35BA02AC6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49330-4208-4FFD-882B-AD30FDCE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FDB6A-EC0C-47DB-8924-6BF111A8E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3B14A3-4B38-41DA-99D4-D4B5421F6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B6B46B-9096-42D1-B388-E6C841323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421C24-DD96-41F8-B5FF-3C0DB06E4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3F08A-4B37-4B40-AF6E-265DAF5F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DF48E1-C4AB-4B20-9D74-9AFF22ED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0142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F00A3-C96C-43B7-BD8A-E659E95A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7FD0E6-27A4-499E-BEB5-B209FA57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78BBB-1CC9-41A8-8BCE-42EE855A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8913B-02C6-488D-B22D-412A6A1A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9262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C7EBA-7942-4957-B1F9-77F320691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FDABF-5E0B-489C-A597-78624D75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B7D5A-23B4-4F5A-8338-AF1F5C28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9941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5B84-3E67-4DB7-BC06-D1404622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00E1-296D-4880-9F65-0606BB2AE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64FB5-A7CF-436F-B239-00B8F7791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56581-B9AB-444C-AC26-BFABC30B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7D44D-7893-4937-94B1-9B39A924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7DA4E-1656-412B-851A-81533771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195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B619B-C3BE-4670-8B2E-EBCA91E49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22A021-1496-4EFA-9C1D-376DF630E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C079B-C6A8-46C1-9B85-A478BC68A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0A662-1DD7-478A-AE00-4FEE1AB61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2D4A5-F39D-4C5A-93C0-EB2CF578A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BEBE4-9778-4822-8349-041E95ED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222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056E9D-6DBA-4DAA-884A-946745BCD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E74AF-2CFE-4A43-A0F7-538D9FFE4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A830D-D29F-4C18-9C86-64D345F20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E867E-0CEA-4D20-8CF3-B65CECADA3B8}" type="datetimeFigureOut">
              <a:rPr lang="en-AE" smtClean="0"/>
              <a:t>28 Jul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992CA-A272-4CE2-A3C7-0A69AAE77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971EB-1AA6-4951-9B8C-8209B22CD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27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2192000" cy="3429000"/>
          </a:xfrm>
        </p:spPr>
        <p:txBody>
          <a:bodyPr anchor="ctr">
            <a:normAutofit/>
          </a:bodyPr>
          <a:lstStyle/>
          <a:p>
            <a:r>
              <a:rPr lang="en-US" sz="4000" b="1" i="1" dirty="0" err="1"/>
              <a:t>Shreeyeshu</a:t>
            </a:r>
            <a:r>
              <a:rPr lang="en-US" sz="4000" b="1" i="1" dirty="0"/>
              <a:t> </a:t>
            </a:r>
            <a:r>
              <a:rPr lang="en-US" sz="4000" b="1" i="1" dirty="0" err="1"/>
              <a:t>naadhaa</a:t>
            </a:r>
            <a:r>
              <a:rPr lang="en-US" sz="4000" b="1" i="1" dirty="0"/>
              <a:t> </a:t>
            </a:r>
            <a:r>
              <a:rPr lang="en-US" sz="4000" b="1" i="1" dirty="0" err="1"/>
              <a:t>nin</a:t>
            </a:r>
            <a:r>
              <a:rPr lang="en-US" sz="4000" b="1" i="1" dirty="0"/>
              <a:t> </a:t>
            </a:r>
            <a:r>
              <a:rPr lang="en-US" sz="4000" b="1" i="1" dirty="0" err="1"/>
              <a:t>sneham</a:t>
            </a:r>
            <a:r>
              <a:rPr lang="en-US" sz="4000" b="1" i="1" dirty="0"/>
              <a:t>! </a:t>
            </a:r>
            <a:br>
              <a:rPr lang="en-US" sz="4000" b="1" i="1" dirty="0"/>
            </a:br>
            <a:r>
              <a:rPr lang="en-US" sz="4000" b="1" i="1" dirty="0" err="1"/>
              <a:t>Swargga</a:t>
            </a:r>
            <a:r>
              <a:rPr lang="en-US" sz="4000" b="1" i="1" dirty="0"/>
              <a:t>- Modi </a:t>
            </a:r>
            <a:r>
              <a:rPr lang="en-US" sz="4000" b="1" i="1" dirty="0" err="1"/>
              <a:t>vedinju</a:t>
            </a:r>
            <a:r>
              <a:rPr lang="en-US" sz="4000" b="1" i="1" dirty="0"/>
              <a:t> </a:t>
            </a:r>
            <a:r>
              <a:rPr lang="en-US" sz="4000" b="1" i="1" dirty="0" err="1"/>
              <a:t>enne</a:t>
            </a:r>
            <a:r>
              <a:rPr lang="en-US" sz="4000" b="1" i="1" dirty="0"/>
              <a:t> </a:t>
            </a:r>
            <a:br>
              <a:rPr lang="en-US" sz="4000" b="1" i="1" dirty="0"/>
            </a:br>
            <a:r>
              <a:rPr lang="en-US" sz="4000" b="1" i="1" dirty="0" err="1"/>
              <a:t>Thedi</a:t>
            </a:r>
            <a:r>
              <a:rPr lang="en-US" sz="4000" b="1" i="1" dirty="0"/>
              <a:t> </a:t>
            </a:r>
            <a:r>
              <a:rPr lang="en-US" sz="4000" b="1" i="1" dirty="0" err="1"/>
              <a:t>dharayil</a:t>
            </a:r>
            <a:r>
              <a:rPr lang="en-US" sz="4000" b="1" i="1" dirty="0"/>
              <a:t> </a:t>
            </a:r>
            <a:r>
              <a:rPr lang="en-US" sz="4000" b="1" i="1" dirty="0" err="1"/>
              <a:t>vanna</a:t>
            </a:r>
            <a:endParaRPr lang="en-US" sz="4000" b="1" i="1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A139A3-2211-7D65-F24C-99B27E595F8B}"/>
              </a:ext>
            </a:extLst>
          </p:cNvPr>
          <p:cNvSpPr txBox="1">
            <a:spLocks/>
          </p:cNvSpPr>
          <p:nvPr/>
        </p:nvSpPr>
        <p:spPr>
          <a:xfrm>
            <a:off x="0" y="185602"/>
            <a:ext cx="1219200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ശ്രീയേശു നാഥാ നിന്‍ സ്നേഹം!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സ്വര്‍ഗ്ഗ-മോടി വെടിഞ്ഞു എന്നെ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തേടി ധരയില്‍ വന്ന</a:t>
            </a:r>
          </a:p>
          <a:p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64098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5" y="3552826"/>
            <a:ext cx="11296650" cy="264795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b="1" dirty="0" err="1"/>
              <a:t>Bethelempuri</a:t>
            </a:r>
            <a:r>
              <a:rPr lang="en-US" sz="3600" b="1" dirty="0"/>
              <a:t> </a:t>
            </a:r>
            <a:r>
              <a:rPr lang="en-US" sz="3600" b="1" dirty="0" err="1"/>
              <a:t>muthal</a:t>
            </a:r>
            <a:r>
              <a:rPr lang="en-US" sz="3600" b="1" dirty="0"/>
              <a:t> </a:t>
            </a:r>
            <a:r>
              <a:rPr lang="en-US" sz="3600" b="1" dirty="0" err="1"/>
              <a:t>kaalvary</a:t>
            </a:r>
            <a:r>
              <a:rPr lang="en-US" sz="3600" b="1" dirty="0"/>
              <a:t> </a:t>
            </a:r>
            <a:r>
              <a:rPr lang="en-US" sz="3600" b="1" dirty="0" err="1"/>
              <a:t>kurisholam</a:t>
            </a:r>
            <a:br>
              <a:rPr lang="en-US" sz="3600" b="1" dirty="0"/>
            </a:br>
            <a:r>
              <a:rPr lang="en-US" sz="3600" b="1" dirty="0" err="1"/>
              <a:t>Vedanappettu</a:t>
            </a:r>
            <a:r>
              <a:rPr lang="en-US" sz="3600" b="1" dirty="0"/>
              <a:t> mama </a:t>
            </a:r>
            <a:r>
              <a:rPr lang="en-US" sz="3600" b="1" dirty="0" err="1"/>
              <a:t>vedanayakatti</a:t>
            </a:r>
            <a:r>
              <a:rPr lang="en-US" sz="3600" b="1" dirty="0"/>
              <a:t> nee-</a:t>
            </a:r>
            <a:r>
              <a:rPr lang="en-US" sz="3200" dirty="0"/>
              <a:t>	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b="1" i="1" dirty="0"/>
              <a:t> </a:t>
            </a:r>
            <a:r>
              <a:rPr lang="en-US" sz="3600" b="1" i="1" dirty="0" err="1"/>
              <a:t>Shreeyeshu</a:t>
            </a:r>
            <a:r>
              <a:rPr lang="en-US" sz="3600" b="1" i="1" dirty="0"/>
              <a:t> </a:t>
            </a:r>
            <a:r>
              <a:rPr lang="en-US" sz="3600" b="1" i="1" dirty="0" err="1"/>
              <a:t>naadhaa</a:t>
            </a:r>
            <a:r>
              <a:rPr lang="en-US" sz="3600" b="1" i="1" dirty="0"/>
              <a:t> </a:t>
            </a:r>
            <a:r>
              <a:rPr lang="en-US" sz="3600" b="1" i="1" dirty="0" err="1"/>
              <a:t>nin</a:t>
            </a:r>
            <a:r>
              <a:rPr lang="en-US" sz="3600" b="1" i="1" dirty="0"/>
              <a:t> </a:t>
            </a:r>
            <a:r>
              <a:rPr lang="en-US" sz="3600" b="1" i="1" dirty="0" err="1"/>
              <a:t>sneham</a:t>
            </a:r>
            <a:r>
              <a:rPr lang="en-US" sz="3600" b="1" i="1" dirty="0"/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96B768-A3C6-B5E2-4883-20ED5C496AB2}"/>
              </a:ext>
            </a:extLst>
          </p:cNvPr>
          <p:cNvSpPr txBox="1"/>
          <p:nvPr/>
        </p:nvSpPr>
        <p:spPr>
          <a:xfrm>
            <a:off x="447675" y="290394"/>
            <a:ext cx="12049124" cy="2949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ബേതലേംപുരി മുതല്‍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കാല്‍വറി കുരിശോളം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വേദനപ്പെട്ടു മമ വേദനയകറ്റി നീ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2400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ശ്രീയേശു നാഥാ നിന്‍ സ്നേഹം!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58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28" y="3340042"/>
            <a:ext cx="11655105" cy="2965508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b="1" dirty="0" err="1"/>
              <a:t>Adiyaneppolullor</a:t>
            </a:r>
            <a:r>
              <a:rPr lang="en-US" sz="3600" b="1" dirty="0"/>
              <a:t>  </a:t>
            </a:r>
            <a:r>
              <a:rPr lang="en-US" sz="3600" b="1" dirty="0" err="1"/>
              <a:t>agathikale</a:t>
            </a:r>
            <a:r>
              <a:rPr lang="en-US" sz="3600" b="1" dirty="0"/>
              <a:t> </a:t>
            </a:r>
            <a:r>
              <a:rPr lang="en-US" sz="3600" b="1" dirty="0" err="1"/>
              <a:t>prathi</a:t>
            </a:r>
            <a:br>
              <a:rPr lang="en-US" sz="3600" b="1" dirty="0"/>
            </a:br>
            <a:r>
              <a:rPr lang="en-US" sz="3600" b="1" dirty="0" err="1"/>
              <a:t>Adimudi</a:t>
            </a:r>
            <a:r>
              <a:rPr lang="en-US" sz="3600" b="1" dirty="0"/>
              <a:t> </a:t>
            </a:r>
            <a:r>
              <a:rPr lang="en-US" sz="3600" b="1" dirty="0" err="1"/>
              <a:t>muzhuvanum</a:t>
            </a:r>
            <a:r>
              <a:rPr lang="en-US" sz="3600" b="1" dirty="0"/>
              <a:t>  </a:t>
            </a:r>
            <a:r>
              <a:rPr lang="en-US" sz="3600" b="1" dirty="0" err="1"/>
              <a:t>adikal</a:t>
            </a:r>
            <a:r>
              <a:rPr lang="en-US" sz="3600" b="1" dirty="0"/>
              <a:t> nee </a:t>
            </a:r>
            <a:r>
              <a:rPr lang="en-US" sz="3600" b="1" dirty="0" err="1"/>
              <a:t>yelkkayo</a:t>
            </a:r>
            <a:br>
              <a:rPr lang="en-US" sz="3600" b="1" dirty="0"/>
            </a:br>
            <a:br>
              <a:rPr lang="en-US" sz="2800" dirty="0"/>
            </a:br>
            <a:r>
              <a:rPr lang="en-US" sz="3600" b="1" dirty="0"/>
              <a:t>	 </a:t>
            </a:r>
            <a:r>
              <a:rPr lang="en-US" sz="3600" b="1" dirty="0" err="1"/>
              <a:t>Shreeyeshu</a:t>
            </a:r>
            <a:r>
              <a:rPr lang="en-US" sz="3600" b="1" dirty="0"/>
              <a:t> </a:t>
            </a:r>
            <a:r>
              <a:rPr lang="en-US" sz="3600" b="1" dirty="0" err="1"/>
              <a:t>naadhaa</a:t>
            </a:r>
            <a:r>
              <a:rPr lang="en-US" sz="3600" b="1" dirty="0"/>
              <a:t> </a:t>
            </a:r>
            <a:r>
              <a:rPr lang="en-US" sz="3600" b="1" dirty="0" err="1"/>
              <a:t>nin</a:t>
            </a:r>
            <a:r>
              <a:rPr lang="en-US" sz="3600" b="1" dirty="0"/>
              <a:t> </a:t>
            </a:r>
            <a:r>
              <a:rPr lang="en-US" sz="3600" b="1" dirty="0" err="1"/>
              <a:t>sneham</a:t>
            </a:r>
            <a:r>
              <a:rPr lang="en-US" sz="3600" b="1" dirty="0"/>
              <a:t>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291220-2FE2-89F7-98C2-2E4C40862DBB}"/>
              </a:ext>
            </a:extLst>
          </p:cNvPr>
          <p:cNvSpPr txBox="1"/>
          <p:nvPr/>
        </p:nvSpPr>
        <p:spPr>
          <a:xfrm>
            <a:off x="459186" y="266701"/>
            <a:ext cx="11273628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അടിയനെപ്പോലുള്ളോ-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രഗതികളെ പ്രതി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അടിമുടി മുഴുവനു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അടികള്‍ നീയേല്‍ക്കയോ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ml-IN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ശ്രീയേശു നാഥാ നിന്‍ സ്നേഹം!</a:t>
            </a:r>
          </a:p>
        </p:txBody>
      </p:sp>
    </p:spTree>
    <p:extLst>
      <p:ext uri="{BB962C8B-B14F-4D97-AF65-F5344CB8AC3E}">
        <p14:creationId xmlns:p14="http://schemas.microsoft.com/office/powerpoint/2010/main" val="2437183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473" y="3314700"/>
            <a:ext cx="11431916" cy="2965508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b="1" dirty="0" err="1"/>
              <a:t>Paapakkuzhiyil</a:t>
            </a:r>
            <a:r>
              <a:rPr lang="en-US" sz="3600" b="1" dirty="0"/>
              <a:t> </a:t>
            </a:r>
            <a:r>
              <a:rPr lang="en-US" sz="3600" b="1" dirty="0" err="1"/>
              <a:t>ninnen</a:t>
            </a:r>
            <a:r>
              <a:rPr lang="en-US" sz="3600" b="1" dirty="0"/>
              <a:t> </a:t>
            </a:r>
            <a:r>
              <a:rPr lang="en-US" sz="3600" b="1" dirty="0" err="1"/>
              <a:t>paadangaluyarthi</a:t>
            </a:r>
            <a:r>
              <a:rPr lang="en-US" sz="3600" b="1" dirty="0"/>
              <a:t> nee</a:t>
            </a:r>
            <a:br>
              <a:rPr lang="en-US" sz="3600" b="1" dirty="0"/>
            </a:br>
            <a:r>
              <a:rPr lang="en-US" sz="3600" b="1" dirty="0" err="1"/>
              <a:t>Paaduvaan</a:t>
            </a:r>
            <a:r>
              <a:rPr lang="en-US" sz="3600" b="1" dirty="0"/>
              <a:t> </a:t>
            </a:r>
            <a:r>
              <a:rPr lang="en-US" sz="3600" b="1" dirty="0" err="1"/>
              <a:t>puthiyoru</a:t>
            </a:r>
            <a:r>
              <a:rPr lang="en-US" sz="3600" b="1" dirty="0"/>
              <a:t>  </a:t>
            </a:r>
            <a:r>
              <a:rPr lang="en-US" sz="3600" b="1" dirty="0" err="1"/>
              <a:t>paattumen</a:t>
            </a:r>
            <a:r>
              <a:rPr lang="en-US" sz="3600" b="1" dirty="0"/>
              <a:t> </a:t>
            </a:r>
            <a:r>
              <a:rPr lang="en-US" sz="3600" b="1" dirty="0" err="1"/>
              <a:t>naavil</a:t>
            </a:r>
            <a:r>
              <a:rPr lang="en-US" sz="3600" b="1" dirty="0"/>
              <a:t> </a:t>
            </a:r>
            <a:r>
              <a:rPr lang="en-US" sz="3600" b="1" dirty="0" err="1"/>
              <a:t>thannu</a:t>
            </a:r>
            <a:r>
              <a:rPr lang="en-US" sz="3600" b="1" dirty="0"/>
              <a:t> 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	 </a:t>
            </a:r>
            <a:r>
              <a:rPr lang="en-US" sz="3600" b="1" dirty="0" err="1"/>
              <a:t>Shreeyeshu</a:t>
            </a:r>
            <a:r>
              <a:rPr lang="en-US" sz="3600" b="1" dirty="0"/>
              <a:t> </a:t>
            </a:r>
            <a:r>
              <a:rPr lang="en-US" sz="3600" b="1" dirty="0" err="1"/>
              <a:t>naadhaa</a:t>
            </a:r>
            <a:r>
              <a:rPr lang="en-US" sz="3600" b="1" dirty="0"/>
              <a:t> </a:t>
            </a:r>
            <a:r>
              <a:rPr lang="en-US" sz="3600" b="1" dirty="0" err="1"/>
              <a:t>nin</a:t>
            </a:r>
            <a:r>
              <a:rPr lang="en-US" sz="3600" b="1" dirty="0"/>
              <a:t> </a:t>
            </a:r>
            <a:r>
              <a:rPr lang="en-US" sz="3600" b="1" dirty="0" err="1"/>
              <a:t>sneham</a:t>
            </a:r>
            <a:r>
              <a:rPr lang="en-US" sz="3600" b="1" dirty="0"/>
              <a:t>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B32CBF-71ED-0BB8-EF87-509C18EA992E}"/>
              </a:ext>
            </a:extLst>
          </p:cNvPr>
          <p:cNvSpPr txBox="1"/>
          <p:nvPr/>
        </p:nvSpPr>
        <p:spPr>
          <a:xfrm>
            <a:off x="447674" y="276225"/>
            <a:ext cx="11646715" cy="2366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പാപക്കുഴിയില്‍ നിന്നെന്‍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പാദങ്ങളുയര്‍ത്തി നീ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പാടുവാന്‍ പുതിയൊരു 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പാട്ടുമെന്‍ നാവില്‍ തന്നു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ml-IN" sz="1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ശ്രീയേശു നാഥാ നിന്‍ സ്നേഹം!</a:t>
            </a:r>
          </a:p>
        </p:txBody>
      </p:sp>
    </p:spTree>
    <p:extLst>
      <p:ext uri="{BB962C8B-B14F-4D97-AF65-F5344CB8AC3E}">
        <p14:creationId xmlns:p14="http://schemas.microsoft.com/office/powerpoint/2010/main" val="883710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4" y="3771900"/>
            <a:ext cx="11646716" cy="2965508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b="1" dirty="0"/>
              <a:t>Anupama </a:t>
            </a:r>
            <a:r>
              <a:rPr lang="en-US" sz="3600" b="1" dirty="0" err="1"/>
              <a:t>snehathin</a:t>
            </a:r>
            <a:r>
              <a:rPr lang="en-US" sz="3600" b="1" dirty="0"/>
              <a:t>  </a:t>
            </a:r>
            <a:r>
              <a:rPr lang="en-US" sz="3600" b="1" dirty="0" err="1"/>
              <a:t>Aazhavum</a:t>
            </a:r>
            <a:r>
              <a:rPr lang="en-US" sz="3600" b="1" dirty="0"/>
              <a:t> </a:t>
            </a:r>
            <a:r>
              <a:rPr lang="en-US" sz="3600" b="1" dirty="0" err="1"/>
              <a:t>uyaravum</a:t>
            </a:r>
            <a:br>
              <a:rPr lang="en-US" sz="3600" b="1" dirty="0"/>
            </a:br>
            <a:r>
              <a:rPr lang="en-US" sz="3600" b="1" dirty="0" err="1"/>
              <a:t>Akalavum</a:t>
            </a:r>
            <a:r>
              <a:rPr lang="en-US" sz="3600" b="1" dirty="0"/>
              <a:t> </a:t>
            </a:r>
            <a:r>
              <a:rPr lang="en-US" sz="3600" b="1" dirty="0" err="1"/>
              <a:t>neelavum</a:t>
            </a:r>
            <a:r>
              <a:rPr lang="en-US" sz="3600" b="1" dirty="0"/>
              <a:t>  </a:t>
            </a:r>
            <a:r>
              <a:rPr lang="en-US" sz="3600" b="1" dirty="0" err="1"/>
              <a:t>Ariyuvaan</a:t>
            </a:r>
            <a:r>
              <a:rPr lang="en-US" sz="3600" b="1" dirty="0"/>
              <a:t> </a:t>
            </a:r>
            <a:r>
              <a:rPr lang="en-US" sz="3600" b="1" dirty="0" err="1"/>
              <a:t>kazhiyumo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	 </a:t>
            </a:r>
            <a:r>
              <a:rPr lang="en-US" sz="3600" b="1" dirty="0" err="1"/>
              <a:t>Shreeyeshu</a:t>
            </a:r>
            <a:r>
              <a:rPr lang="en-US" sz="3600" b="1" dirty="0"/>
              <a:t> </a:t>
            </a:r>
            <a:r>
              <a:rPr lang="en-US" sz="3600" b="1" dirty="0" err="1"/>
              <a:t>naadhaa</a:t>
            </a:r>
            <a:r>
              <a:rPr lang="en-US" sz="3600" b="1" dirty="0"/>
              <a:t> </a:t>
            </a:r>
            <a:r>
              <a:rPr lang="en-US" sz="3600" b="1" dirty="0" err="1"/>
              <a:t>nin</a:t>
            </a:r>
            <a:r>
              <a:rPr lang="en-US" sz="3600" b="1" dirty="0"/>
              <a:t> </a:t>
            </a:r>
            <a:r>
              <a:rPr lang="en-US" sz="3600" b="1" dirty="0" err="1"/>
              <a:t>sneham</a:t>
            </a:r>
            <a:r>
              <a:rPr lang="en-US" sz="3600" b="1" dirty="0"/>
              <a:t>! </a:t>
            </a:r>
            <a:endParaRPr lang="en-US" sz="3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B32CBF-71ED-0BB8-EF87-509C18EA992E}"/>
              </a:ext>
            </a:extLst>
          </p:cNvPr>
          <p:cNvSpPr txBox="1"/>
          <p:nvPr/>
        </p:nvSpPr>
        <p:spPr>
          <a:xfrm>
            <a:off x="447674" y="276225"/>
            <a:ext cx="11646715" cy="2366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അനുപമ സ്നേഹത്തി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ആഴവുമുയരവും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അകലവും നീളവും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അറിയുവാന്‍ കഴിയുമോ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ml-IN" sz="1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ശ്രീയേശു നാഥാ നിന്‍ സ്നേഹം!</a:t>
            </a:r>
          </a:p>
        </p:txBody>
      </p:sp>
    </p:spTree>
    <p:extLst>
      <p:ext uri="{BB962C8B-B14F-4D97-AF65-F5344CB8AC3E}">
        <p14:creationId xmlns:p14="http://schemas.microsoft.com/office/powerpoint/2010/main" val="128920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2" y="3270964"/>
            <a:ext cx="11646716" cy="331470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b="1" dirty="0" err="1"/>
              <a:t>Oduvilorikkal</a:t>
            </a:r>
            <a:r>
              <a:rPr lang="en-US" sz="3600" b="1" dirty="0"/>
              <a:t> </a:t>
            </a:r>
            <a:r>
              <a:rPr lang="en-US" sz="3600" b="1" dirty="0" err="1"/>
              <a:t>ninn</a:t>
            </a:r>
            <a:r>
              <a:rPr lang="en-US" sz="3600" b="1" dirty="0"/>
              <a:t>  </a:t>
            </a:r>
            <a:r>
              <a:rPr lang="en-US" sz="3600" b="1" dirty="0" err="1"/>
              <a:t>Arikilanayum</a:t>
            </a:r>
            <a:r>
              <a:rPr lang="en-US" sz="3600" b="1" dirty="0"/>
              <a:t> </a:t>
            </a:r>
            <a:r>
              <a:rPr lang="en-US" sz="3600" b="1" dirty="0" err="1"/>
              <a:t>njaan</a:t>
            </a:r>
            <a:br>
              <a:rPr lang="en-US" sz="3600" b="1" dirty="0"/>
            </a:br>
            <a:r>
              <a:rPr lang="en-US" sz="3600" b="1" dirty="0" err="1"/>
              <a:t>Aavideyum</a:t>
            </a:r>
            <a:r>
              <a:rPr lang="en-US" sz="3600" b="1" dirty="0"/>
              <a:t> </a:t>
            </a:r>
            <a:r>
              <a:rPr lang="en-US" sz="3600" b="1" dirty="0" err="1"/>
              <a:t>paadum</a:t>
            </a:r>
            <a:r>
              <a:rPr lang="en-US" sz="3600" b="1" dirty="0"/>
              <a:t> </a:t>
            </a:r>
            <a:r>
              <a:rPr lang="en-US" sz="3600" b="1" dirty="0" err="1"/>
              <a:t>nin</a:t>
            </a:r>
            <a:r>
              <a:rPr lang="en-US" sz="3600" b="1" dirty="0"/>
              <a:t>  </a:t>
            </a:r>
            <a:r>
              <a:rPr lang="en-US" sz="3600" b="1" dirty="0" err="1"/>
              <a:t>Athishaya</a:t>
            </a:r>
            <a:r>
              <a:rPr lang="en-US" sz="3600" b="1" dirty="0"/>
              <a:t> </a:t>
            </a:r>
            <a:r>
              <a:rPr lang="en-US" sz="3600" b="1" dirty="0" err="1"/>
              <a:t>snehathe</a:t>
            </a:r>
            <a:r>
              <a:rPr lang="en-US" sz="3600" b="1" dirty="0"/>
              <a:t>-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	 </a:t>
            </a:r>
            <a:r>
              <a:rPr lang="en-US" sz="3600" b="1" dirty="0" err="1"/>
              <a:t>Shreeyeshu</a:t>
            </a:r>
            <a:r>
              <a:rPr lang="en-US" sz="3600" b="1" dirty="0"/>
              <a:t> </a:t>
            </a:r>
            <a:r>
              <a:rPr lang="en-US" sz="3600" b="1" dirty="0" err="1"/>
              <a:t>naadhaa</a:t>
            </a:r>
            <a:r>
              <a:rPr lang="en-US" sz="3600" b="1" dirty="0"/>
              <a:t> </a:t>
            </a:r>
            <a:r>
              <a:rPr lang="en-US" sz="3600" b="1" dirty="0" err="1"/>
              <a:t>nin</a:t>
            </a:r>
            <a:r>
              <a:rPr lang="en-US" sz="3600" b="1" dirty="0"/>
              <a:t> </a:t>
            </a:r>
            <a:r>
              <a:rPr lang="en-US" sz="3600" b="1" dirty="0" err="1"/>
              <a:t>sneham</a:t>
            </a:r>
            <a:r>
              <a:rPr lang="en-US" sz="3600" b="1" dirty="0"/>
              <a:t>! </a:t>
            </a:r>
            <a:endParaRPr lang="en-US" sz="32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B32CBF-71ED-0BB8-EF87-509C18EA992E}"/>
              </a:ext>
            </a:extLst>
          </p:cNvPr>
          <p:cNvSpPr txBox="1"/>
          <p:nvPr/>
        </p:nvSpPr>
        <p:spPr>
          <a:xfrm>
            <a:off x="398869" y="133350"/>
            <a:ext cx="11744326" cy="2366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ഒടുവിലൊരിക്കല്‍ നിൻ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അരികിലണയും ഞാൻ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അവിടെയും പാടും നിൻ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അതിശയ സ്നേഹത്തെ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ml-IN" sz="1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ശ്രീയേശു നാഥാ നിന്‍ സ്നേഹം!</a:t>
            </a:r>
          </a:p>
        </p:txBody>
      </p:sp>
    </p:spTree>
    <p:extLst>
      <p:ext uri="{BB962C8B-B14F-4D97-AF65-F5344CB8AC3E}">
        <p14:creationId xmlns:p14="http://schemas.microsoft.com/office/powerpoint/2010/main" val="1181785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8D6A5A-3BAD-45A3-A338-B1DF6025C0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9BBBA4-3ADB-4BA0-B3CC-2A71B81D2C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4AFDCD-6AF2-4744-B26E-5F775ECA4F35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d7027104-440d-4d20-a578-e1d0db2aa11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200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Nirmala UI</vt:lpstr>
      <vt:lpstr>Office Theme</vt:lpstr>
      <vt:lpstr>Shreeyeshu naadhaa nin sneham!  Swargga- Modi vedinju enne  Thedi dharayil vanna</vt:lpstr>
      <vt:lpstr>Bethelempuri muthal kaalvary kurisholam Vedanappettu mama vedanayakatti nee-     Shreeyeshu naadhaa nin sneham! </vt:lpstr>
      <vt:lpstr>Adiyaneppolullor  agathikale prathi Adimudi muzhuvanum  adikal nee yelkkayo    Shreeyeshu naadhaa nin sneham! </vt:lpstr>
      <vt:lpstr>Paapakkuzhiyil ninnen paadangaluyarthi nee Paaduvaan puthiyoru  paattumen naavil thannu     Shreeyeshu naadhaa nin sneham! </vt:lpstr>
      <vt:lpstr>Anupama snehathin  Aazhavum uyaravum Akalavum neelavum  Ariyuvaan kazhiyumo    Shreeyeshu naadhaa nin sneham! </vt:lpstr>
      <vt:lpstr>Oduvilorikkal ninn  Arikilanayum njaan Aavideyum paadum nin  Athishaya snehathe-    Shreeyeshu naadhaa nin sneham!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ശ്രീയേശു നാഥാ നിന്‍ സ്നേഹം!</dc:title>
  <dc:subject>277</dc:subject>
  <dc:creator>Christie Varghese</dc:creator>
  <cp:keywords>Formatting Pending; 219</cp:keywords>
  <cp:lastModifiedBy>Bcc Abca</cp:lastModifiedBy>
  <cp:revision>3</cp:revision>
  <dcterms:created xsi:type="dcterms:W3CDTF">2022-04-24T13:18:39Z</dcterms:created>
  <dcterms:modified xsi:type="dcterms:W3CDTF">2024-07-28T06:36:16Z</dcterms:modified>
  <cp:category>Praise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